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4"/>
    <p:sldMasterId id="2147483671" r:id="rId5"/>
  </p:sldMasterIdLst>
  <p:notesMasterIdLst>
    <p:notesMasterId r:id="rId7"/>
  </p:notesMasterIdLst>
  <p:sldIdLst>
    <p:sldId id="256" r:id="rId6"/>
  </p:sldIdLst>
  <p:sldSz cx="9144000" cy="5143500" type="screen16x9"/>
  <p:notesSz cx="6858000" cy="9144000"/>
  <p:embeddedFontLst>
    <p:embeddedFont>
      <p:font typeface="Berlin Sans FB" panose="020E0602020502020306" pitchFamily="34" charset="0"/>
      <p:regular r:id="rId8"/>
      <p:bold r:id="rId9"/>
    </p:embeddedFont>
    <p:embeddedFont>
      <p:font typeface="Shadows Into Light Two" panose="020B0604020202020204" charset="0"/>
      <p:regular r:id="rId10"/>
    </p:embeddedFont>
    <p:embeddedFont>
      <p:font typeface="Pacifico" panose="020B0604020202020204" charset="0"/>
      <p:regular r:id="rId11"/>
    </p:embeddedFont>
    <p:embeddedFont>
      <p:font typeface="Architects Daughter" panose="020B0604020202020204" charset="0"/>
      <p:regular r:id="rId1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A1946F-7877-793C-D1C3-BC7367A2F568}" v="215" dt="2020-08-11T12:27:22.049"/>
    <p1510:client id="{BE72F86B-B6E6-0130-903E-84E46EE36766}" v="84" dt="2020-08-11T12:55:56.615"/>
    <p1510:client id="{D5E8DD7E-AD79-A171-AD5B-8BBA61F16510}" v="10" dt="2020-08-11T13:01:33.864"/>
    <p1510:client id="{B06E1350-F640-3821-81AA-B97C7F83E521}" v="30" dt="2020-08-11T13:13:46.2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114" y="49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font" Target="fonts/font4.fntdata"/><Relationship Id="rId5" Type="http://schemas.openxmlformats.org/officeDocument/2006/relationships/slideMaster" Target="slideMasters/slideMaster2.xml"/><Relationship Id="rId15" Type="http://schemas.openxmlformats.org/officeDocument/2006/relationships/theme" Target="theme/theme1.xml"/><Relationship Id="rId10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font" Target="fonts/font2.fntdata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ldreqka Scott" userId="5c9a05f2-686d-4abb-8a6e-022b8349bafd" providerId="ADAL" clId="{C6A4400D-E2A3-425E-89C4-8297FCF2DB9F}"/>
    <pc:docChg chg="undo custSel modSld">
      <pc:chgData name="Deldreqka Scott" userId="5c9a05f2-686d-4abb-8a6e-022b8349bafd" providerId="ADAL" clId="{C6A4400D-E2A3-425E-89C4-8297FCF2DB9F}" dt="2020-08-11T17:39:58.474" v="37"/>
      <pc:docMkLst>
        <pc:docMk/>
      </pc:docMkLst>
      <pc:sldChg chg="addSp delSp modSp">
        <pc:chgData name="Deldreqka Scott" userId="5c9a05f2-686d-4abb-8a6e-022b8349bafd" providerId="ADAL" clId="{C6A4400D-E2A3-425E-89C4-8297FCF2DB9F}" dt="2020-08-11T17:39:58.474" v="37"/>
        <pc:sldMkLst>
          <pc:docMk/>
          <pc:sldMk cId="0" sldId="256"/>
        </pc:sldMkLst>
        <pc:spChg chg="mod">
          <ac:chgData name="Deldreqka Scott" userId="5c9a05f2-686d-4abb-8a6e-022b8349bafd" providerId="ADAL" clId="{C6A4400D-E2A3-425E-89C4-8297FCF2DB9F}" dt="2020-08-11T17:26:06.149" v="10" actId="207"/>
          <ac:spMkLst>
            <pc:docMk/>
            <pc:sldMk cId="0" sldId="256"/>
            <ac:spMk id="5" creationId="{1606418B-45E8-4977-9582-549EB9B5EE7B}"/>
          </ac:spMkLst>
        </pc:spChg>
        <pc:spChg chg="mod">
          <ac:chgData name="Deldreqka Scott" userId="5c9a05f2-686d-4abb-8a6e-022b8349bafd" providerId="ADAL" clId="{C6A4400D-E2A3-425E-89C4-8297FCF2DB9F}" dt="2020-08-11T17:26:18.271" v="12" actId="20577"/>
          <ac:spMkLst>
            <pc:docMk/>
            <pc:sldMk cId="0" sldId="256"/>
            <ac:spMk id="8" creationId="{034C2858-5280-4D12-B954-8CC3AE073E9A}"/>
          </ac:spMkLst>
        </pc:spChg>
        <pc:spChg chg="add del mod">
          <ac:chgData name="Deldreqka Scott" userId="5c9a05f2-686d-4abb-8a6e-022b8349bafd" providerId="ADAL" clId="{C6A4400D-E2A3-425E-89C4-8297FCF2DB9F}" dt="2020-08-11T17:18:05.986" v="8" actId="478"/>
          <ac:spMkLst>
            <pc:docMk/>
            <pc:sldMk cId="0" sldId="256"/>
            <ac:spMk id="17" creationId="{EDCF4179-B5A6-4FBB-ABDF-0765B7152F65}"/>
          </ac:spMkLst>
        </pc:spChg>
        <pc:spChg chg="mod">
          <ac:chgData name="Deldreqka Scott" userId="5c9a05f2-686d-4abb-8a6e-022b8349bafd" providerId="ADAL" clId="{C6A4400D-E2A3-425E-89C4-8297FCF2DB9F}" dt="2020-08-11T17:26:35.060" v="14" actId="20577"/>
          <ac:spMkLst>
            <pc:docMk/>
            <pc:sldMk cId="0" sldId="256"/>
            <ac:spMk id="130" creationId="{00000000-0000-0000-0000-000000000000}"/>
          </ac:spMkLst>
        </pc:spChg>
        <pc:picChg chg="mod">
          <ac:chgData name="Deldreqka Scott" userId="5c9a05f2-686d-4abb-8a6e-022b8349bafd" providerId="ADAL" clId="{C6A4400D-E2A3-425E-89C4-8297FCF2DB9F}" dt="2020-08-11T17:37:14.069" v="35" actId="1076"/>
          <ac:picMkLst>
            <pc:docMk/>
            <pc:sldMk cId="0" sldId="256"/>
            <ac:picMk id="6" creationId="{446F5231-9B6B-4CA0-8476-558AD4120C5D}"/>
          </ac:picMkLst>
        </pc:picChg>
        <pc:picChg chg="mod">
          <ac:chgData name="Deldreqka Scott" userId="5c9a05f2-686d-4abb-8a6e-022b8349bafd" providerId="ADAL" clId="{C6A4400D-E2A3-425E-89C4-8297FCF2DB9F}" dt="2020-08-11T17:07:01.726" v="0"/>
          <ac:picMkLst>
            <pc:docMk/>
            <pc:sldMk cId="0" sldId="256"/>
            <ac:picMk id="12" creationId="{10A48CAF-AF29-4302-A9EA-098DA703E8ED}"/>
          </ac:picMkLst>
        </pc:picChg>
        <pc:picChg chg="add del mod">
          <ac:chgData name="Deldreqka Scott" userId="5c9a05f2-686d-4abb-8a6e-022b8349bafd" providerId="ADAL" clId="{C6A4400D-E2A3-425E-89C4-8297FCF2DB9F}" dt="2020-08-11T17:18:00.961" v="7" actId="478"/>
          <ac:picMkLst>
            <pc:docMk/>
            <pc:sldMk cId="0" sldId="256"/>
            <ac:picMk id="16" creationId="{E6B3CC6E-4787-490D-B9A7-57A564EB648A}"/>
          </ac:picMkLst>
        </pc:picChg>
        <pc:picChg chg="add mod">
          <ac:chgData name="Deldreqka Scott" userId="5c9a05f2-686d-4abb-8a6e-022b8349bafd" providerId="ADAL" clId="{C6A4400D-E2A3-425E-89C4-8297FCF2DB9F}" dt="2020-08-11T17:39:58.474" v="37"/>
          <ac:picMkLst>
            <pc:docMk/>
            <pc:sldMk cId="0" sldId="256"/>
            <ac:picMk id="18" creationId="{0F9F1A64-5C17-4753-BEE1-AE802886B08E}"/>
          </ac:picMkLst>
        </pc:picChg>
        <pc:picChg chg="mod">
          <ac:chgData name="Deldreqka Scott" userId="5c9a05f2-686d-4abb-8a6e-022b8349bafd" providerId="ADAL" clId="{C6A4400D-E2A3-425E-89C4-8297FCF2DB9F}" dt="2020-08-11T17:30:24.353" v="21" actId="1076"/>
          <ac:picMkLst>
            <pc:docMk/>
            <pc:sldMk cId="0" sldId="256"/>
            <ac:picMk id="43" creationId="{648AAC49-5F66-4F4C-A59D-39CCC9612899}"/>
          </ac:picMkLst>
        </pc:picChg>
        <pc:picChg chg="mod">
          <ac:chgData name="Deldreqka Scott" userId="5c9a05f2-686d-4abb-8a6e-022b8349bafd" providerId="ADAL" clId="{C6A4400D-E2A3-425E-89C4-8297FCF2DB9F}" dt="2020-08-11T17:32:23.171" v="22"/>
          <ac:picMkLst>
            <pc:docMk/>
            <pc:sldMk cId="0" sldId="256"/>
            <ac:picMk id="115" creationId="{00000000-0000-0000-0000-000000000000}"/>
          </ac:picMkLst>
        </pc:picChg>
        <pc:picChg chg="mod">
          <ac:chgData name="Deldreqka Scott" userId="5c9a05f2-686d-4abb-8a6e-022b8349bafd" providerId="ADAL" clId="{C6A4400D-E2A3-425E-89C4-8297FCF2DB9F}" dt="2020-08-11T17:27:14.835" v="15"/>
          <ac:picMkLst>
            <pc:docMk/>
            <pc:sldMk cId="0" sldId="256"/>
            <ac:picMk id="124" creationId="{00000000-0000-0000-0000-000000000000}"/>
          </ac:picMkLst>
        </pc:picChg>
        <pc:picChg chg="mod">
          <ac:chgData name="Deldreqka Scott" userId="5c9a05f2-686d-4abb-8a6e-022b8349bafd" providerId="ADAL" clId="{C6A4400D-E2A3-425E-89C4-8297FCF2DB9F}" dt="2020-08-11T17:30:05.328" v="18"/>
          <ac:picMkLst>
            <pc:docMk/>
            <pc:sldMk cId="0" sldId="256"/>
            <ac:picMk id="126" creationId="{00000000-0000-0000-0000-000000000000}"/>
          </ac:picMkLst>
        </pc:picChg>
      </pc:sldChg>
    </pc:docChg>
  </pc:docChgLst>
  <pc:docChgLst>
    <pc:chgData name="Deldreqka Scott" userId="S::dscott@cartersvilleschools.org::5c9a05f2-686d-4abb-8a6e-022b8349bafd" providerId="AD" clId="Web-{12A1946F-7877-793C-D1C3-BC7367A2F568}"/>
    <pc:docChg chg="modSld">
      <pc:chgData name="Deldreqka Scott" userId="S::dscott@cartersvilleschools.org::5c9a05f2-686d-4abb-8a6e-022b8349bafd" providerId="AD" clId="Web-{12A1946F-7877-793C-D1C3-BC7367A2F568}" dt="2020-08-11T12:27:22.049" v="209" actId="14100"/>
      <pc:docMkLst>
        <pc:docMk/>
      </pc:docMkLst>
      <pc:sldChg chg="addSp delSp modSp">
        <pc:chgData name="Deldreqka Scott" userId="S::dscott@cartersvilleschools.org::5c9a05f2-686d-4abb-8a6e-022b8349bafd" providerId="AD" clId="Web-{12A1946F-7877-793C-D1C3-BC7367A2F568}" dt="2020-08-11T12:27:22.049" v="209" actId="14100"/>
        <pc:sldMkLst>
          <pc:docMk/>
          <pc:sldMk cId="0" sldId="256"/>
        </pc:sldMkLst>
        <pc:spChg chg="add mod">
          <ac:chgData name="Deldreqka Scott" userId="S::dscott@cartersvilleschools.org::5c9a05f2-686d-4abb-8a6e-022b8349bafd" providerId="AD" clId="Web-{12A1946F-7877-793C-D1C3-BC7367A2F568}" dt="2020-08-11T12:16:27.385" v="158" actId="14100"/>
          <ac:spMkLst>
            <pc:docMk/>
            <pc:sldMk cId="0" sldId="256"/>
            <ac:spMk id="5" creationId="{1606418B-45E8-4977-9582-549EB9B5EE7B}"/>
          </ac:spMkLst>
        </pc:spChg>
        <pc:spChg chg="add mod">
          <ac:chgData name="Deldreqka Scott" userId="S::dscott@cartersvilleschools.org::5c9a05f2-686d-4abb-8a6e-022b8349bafd" providerId="AD" clId="Web-{12A1946F-7877-793C-D1C3-BC7367A2F568}" dt="2020-08-11T12:17:02.418" v="175" actId="20577"/>
          <ac:spMkLst>
            <pc:docMk/>
            <pc:sldMk cId="0" sldId="256"/>
            <ac:spMk id="8" creationId="{034C2858-5280-4D12-B954-8CC3AE073E9A}"/>
          </ac:spMkLst>
        </pc:spChg>
        <pc:spChg chg="add del mod">
          <ac:chgData name="Deldreqka Scott" userId="S::dscott@cartersvilleschools.org::5c9a05f2-686d-4abb-8a6e-022b8349bafd" providerId="AD" clId="Web-{12A1946F-7877-793C-D1C3-BC7367A2F568}" dt="2020-08-11T12:19:50.142" v="185" actId="14100"/>
          <ac:spMkLst>
            <pc:docMk/>
            <pc:sldMk cId="0" sldId="256"/>
            <ac:spMk id="10" creationId="{31F5B2A1-BF01-4289-998F-84C7FEE2E8D0}"/>
          </ac:spMkLst>
        </pc:spChg>
        <pc:spChg chg="mod">
          <ac:chgData name="Deldreqka Scott" userId="S::dscott@cartersvilleschools.org::5c9a05f2-686d-4abb-8a6e-022b8349bafd" providerId="AD" clId="Web-{12A1946F-7877-793C-D1C3-BC7367A2F568}" dt="2020-08-11T12:22:29.070" v="201" actId="1076"/>
          <ac:spMkLst>
            <pc:docMk/>
            <pc:sldMk cId="0" sldId="256"/>
            <ac:spMk id="108" creationId="{00000000-0000-0000-0000-000000000000}"/>
          </ac:spMkLst>
        </pc:spChg>
        <pc:spChg chg="mod">
          <ac:chgData name="Deldreqka Scott" userId="S::dscott@cartersvilleschools.org::5c9a05f2-686d-4abb-8a6e-022b8349bafd" providerId="AD" clId="Web-{12A1946F-7877-793C-D1C3-BC7367A2F568}" dt="2020-08-11T12:22:25.351" v="200" actId="1076"/>
          <ac:spMkLst>
            <pc:docMk/>
            <pc:sldMk cId="0" sldId="256"/>
            <ac:spMk id="109" creationId="{00000000-0000-0000-0000-000000000000}"/>
          </ac:spMkLst>
        </pc:spChg>
        <pc:spChg chg="mod">
          <ac:chgData name="Deldreqka Scott" userId="S::dscott@cartersvilleschools.org::5c9a05f2-686d-4abb-8a6e-022b8349bafd" providerId="AD" clId="Web-{12A1946F-7877-793C-D1C3-BC7367A2F568}" dt="2020-08-11T12:21:23.333" v="191" actId="20577"/>
          <ac:spMkLst>
            <pc:docMk/>
            <pc:sldMk cId="0" sldId="256"/>
            <ac:spMk id="116" creationId="{00000000-0000-0000-0000-000000000000}"/>
          </ac:spMkLst>
        </pc:spChg>
        <pc:spChg chg="mod">
          <ac:chgData name="Deldreqka Scott" userId="S::dscott@cartersvilleschools.org::5c9a05f2-686d-4abb-8a6e-022b8349bafd" providerId="AD" clId="Web-{12A1946F-7877-793C-D1C3-BC7367A2F568}" dt="2020-08-11T12:14:27.896" v="86" actId="14100"/>
          <ac:spMkLst>
            <pc:docMk/>
            <pc:sldMk cId="0" sldId="256"/>
            <ac:spMk id="130" creationId="{00000000-0000-0000-0000-000000000000}"/>
          </ac:spMkLst>
        </pc:spChg>
        <pc:spChg chg="mod">
          <ac:chgData name="Deldreqka Scott" userId="S::dscott@cartersvilleschools.org::5c9a05f2-686d-4abb-8a6e-022b8349bafd" providerId="AD" clId="Web-{12A1946F-7877-793C-D1C3-BC7367A2F568}" dt="2020-08-11T12:10:52.717" v="68" actId="1076"/>
          <ac:spMkLst>
            <pc:docMk/>
            <pc:sldMk cId="0" sldId="256"/>
            <ac:spMk id="131" creationId="{00000000-0000-0000-0000-000000000000}"/>
          </ac:spMkLst>
        </pc:spChg>
        <pc:picChg chg="add mod">
          <ac:chgData name="Deldreqka Scott" userId="S::dscott@cartersvilleschools.org::5c9a05f2-686d-4abb-8a6e-022b8349bafd" providerId="AD" clId="Web-{12A1946F-7877-793C-D1C3-BC7367A2F568}" dt="2020-08-11T12:20:09.862" v="189" actId="14100"/>
          <ac:picMkLst>
            <pc:docMk/>
            <pc:sldMk cId="0" sldId="256"/>
            <ac:picMk id="9" creationId="{8CD426CC-DF60-4A6C-88A1-E13AC3783AA6}"/>
          </ac:picMkLst>
        </pc:picChg>
        <pc:picChg chg="add mod">
          <ac:chgData name="Deldreqka Scott" userId="S::dscott@cartersvilleschools.org::5c9a05f2-686d-4abb-8a6e-022b8349bafd" providerId="AD" clId="Web-{12A1946F-7877-793C-D1C3-BC7367A2F568}" dt="2020-08-11T12:27:22.049" v="209" actId="14100"/>
          <ac:picMkLst>
            <pc:docMk/>
            <pc:sldMk cId="0" sldId="256"/>
            <ac:picMk id="12" creationId="{10A48CAF-AF29-4302-A9EA-098DA703E8ED}"/>
          </ac:picMkLst>
        </pc:picChg>
        <pc:picChg chg="mod">
          <ac:chgData name="Deldreqka Scott" userId="S::dscott@cartersvilleschools.org::5c9a05f2-686d-4abb-8a6e-022b8349bafd" providerId="AD" clId="Web-{12A1946F-7877-793C-D1C3-BC7367A2F568}" dt="2020-08-11T12:10:01.481" v="60" actId="1076"/>
          <ac:picMkLst>
            <pc:docMk/>
            <pc:sldMk cId="0" sldId="256"/>
            <ac:picMk id="110" creationId="{00000000-0000-0000-0000-000000000000}"/>
          </ac:picMkLst>
        </pc:picChg>
        <pc:picChg chg="del">
          <ac:chgData name="Deldreqka Scott" userId="S::dscott@cartersvilleschools.org::5c9a05f2-686d-4abb-8a6e-022b8349bafd" providerId="AD" clId="Web-{12A1946F-7877-793C-D1C3-BC7367A2F568}" dt="2020-08-11T12:23:20.572" v="202" actId="14100"/>
          <ac:picMkLst>
            <pc:docMk/>
            <pc:sldMk cId="0" sldId="256"/>
            <ac:picMk id="112" creationId="{00000000-0000-0000-0000-000000000000}"/>
          </ac:picMkLst>
        </pc:picChg>
        <pc:picChg chg="mod">
          <ac:chgData name="Deldreqka Scott" userId="S::dscott@cartersvilleschools.org::5c9a05f2-686d-4abb-8a6e-022b8349bafd" providerId="AD" clId="Web-{12A1946F-7877-793C-D1C3-BC7367A2F568}" dt="2020-08-11T12:21:59.678" v="196" actId="1076"/>
          <ac:picMkLst>
            <pc:docMk/>
            <pc:sldMk cId="0" sldId="256"/>
            <ac:picMk id="123" creationId="{00000000-0000-0000-0000-000000000000}"/>
          </ac:picMkLst>
        </pc:picChg>
        <pc:picChg chg="del">
          <ac:chgData name="Deldreqka Scott" userId="S::dscott@cartersvilleschools.org::5c9a05f2-686d-4abb-8a6e-022b8349bafd" providerId="AD" clId="Web-{12A1946F-7877-793C-D1C3-BC7367A2F568}" dt="2020-08-11T12:19:56.080" v="186" actId="14100"/>
          <ac:picMkLst>
            <pc:docMk/>
            <pc:sldMk cId="0" sldId="256"/>
            <ac:picMk id="127" creationId="{00000000-0000-0000-0000-000000000000}"/>
          </ac:picMkLst>
        </pc:picChg>
        <pc:picChg chg="mod">
          <ac:chgData name="Deldreqka Scott" userId="S::dscott@cartersvilleschools.org::5c9a05f2-686d-4abb-8a6e-022b8349bafd" providerId="AD" clId="Web-{12A1946F-7877-793C-D1C3-BC7367A2F568}" dt="2020-08-11T12:21:38.334" v="192" actId="1076"/>
          <ac:picMkLst>
            <pc:docMk/>
            <pc:sldMk cId="0" sldId="256"/>
            <ac:picMk id="133" creationId="{00000000-0000-0000-0000-000000000000}"/>
          </ac:picMkLst>
        </pc:picChg>
        <pc:picChg chg="mod">
          <ac:chgData name="Deldreqka Scott" userId="S::dscott@cartersvilleschools.org::5c9a05f2-686d-4abb-8a6e-022b8349bafd" providerId="AD" clId="Web-{12A1946F-7877-793C-D1C3-BC7367A2F568}" dt="2020-08-11T12:21:46.334" v="194" actId="1076"/>
          <ac:picMkLst>
            <pc:docMk/>
            <pc:sldMk cId="0" sldId="256"/>
            <ac:picMk id="134" creationId="{00000000-0000-0000-0000-000000000000}"/>
          </ac:picMkLst>
        </pc:picChg>
        <pc:picChg chg="mod">
          <ac:chgData name="Deldreqka Scott" userId="S::dscott@cartersvilleschools.org::5c9a05f2-686d-4abb-8a6e-022b8349bafd" providerId="AD" clId="Web-{12A1946F-7877-793C-D1C3-BC7367A2F568}" dt="2020-08-11T12:21:48.162" v="195" actId="1076"/>
          <ac:picMkLst>
            <pc:docMk/>
            <pc:sldMk cId="0" sldId="256"/>
            <ac:picMk id="135" creationId="{00000000-0000-0000-0000-000000000000}"/>
          </ac:picMkLst>
        </pc:picChg>
        <pc:picChg chg="mod">
          <ac:chgData name="Deldreqka Scott" userId="S::dscott@cartersvilleschools.org::5c9a05f2-686d-4abb-8a6e-022b8349bafd" providerId="AD" clId="Web-{12A1946F-7877-793C-D1C3-BC7367A2F568}" dt="2020-08-11T12:27:16.237" v="208" actId="14100"/>
          <ac:picMkLst>
            <pc:docMk/>
            <pc:sldMk cId="0" sldId="256"/>
            <ac:picMk id="1026" creationId="{1C5D012A-D18A-4F88-948E-CDC0FA7A1E3C}"/>
          </ac:picMkLst>
        </pc:picChg>
      </pc:sldChg>
    </pc:docChg>
  </pc:docChgLst>
  <pc:docChgLst>
    <pc:chgData name="Deldreqka Scott" userId="5c9a05f2-686d-4abb-8a6e-022b8349bafd" providerId="ADAL" clId="{40F1B02B-7FA3-458A-BCED-240F4D92136B}"/>
    <pc:docChg chg="modSld">
      <pc:chgData name="Deldreqka Scott" userId="5c9a05f2-686d-4abb-8a6e-022b8349bafd" providerId="ADAL" clId="{40F1B02B-7FA3-458A-BCED-240F4D92136B}" dt="2020-08-11T13:19:41.215" v="8" actId="1076"/>
      <pc:docMkLst>
        <pc:docMk/>
      </pc:docMkLst>
      <pc:sldChg chg="modSp">
        <pc:chgData name="Deldreqka Scott" userId="5c9a05f2-686d-4abb-8a6e-022b8349bafd" providerId="ADAL" clId="{40F1B02B-7FA3-458A-BCED-240F4D92136B}" dt="2020-08-11T13:19:41.215" v="8" actId="1076"/>
        <pc:sldMkLst>
          <pc:docMk/>
          <pc:sldMk cId="0" sldId="256"/>
        </pc:sldMkLst>
        <pc:spChg chg="mod">
          <ac:chgData name="Deldreqka Scott" userId="5c9a05f2-686d-4abb-8a6e-022b8349bafd" providerId="ADAL" clId="{40F1B02B-7FA3-458A-BCED-240F4D92136B}" dt="2020-08-11T12:38:26.445" v="1" actId="1076"/>
          <ac:spMkLst>
            <pc:docMk/>
            <pc:sldMk cId="0" sldId="256"/>
            <ac:spMk id="5" creationId="{1606418B-45E8-4977-9582-549EB9B5EE7B}"/>
          </ac:spMkLst>
        </pc:spChg>
        <pc:spChg chg="mod">
          <ac:chgData name="Deldreqka Scott" userId="5c9a05f2-686d-4abb-8a6e-022b8349bafd" providerId="ADAL" clId="{40F1B02B-7FA3-458A-BCED-240F4D92136B}" dt="2020-08-11T12:38:46.268" v="2" actId="1076"/>
          <ac:spMkLst>
            <pc:docMk/>
            <pc:sldMk cId="0" sldId="256"/>
            <ac:spMk id="117" creationId="{00000000-0000-0000-0000-000000000000}"/>
          </ac:spMkLst>
        </pc:spChg>
        <pc:spChg chg="mod">
          <ac:chgData name="Deldreqka Scott" userId="5c9a05f2-686d-4abb-8a6e-022b8349bafd" providerId="ADAL" clId="{40F1B02B-7FA3-458A-BCED-240F4D92136B}" dt="2020-08-11T12:38:57.242" v="3" actId="1076"/>
          <ac:spMkLst>
            <pc:docMk/>
            <pc:sldMk cId="0" sldId="256"/>
            <ac:spMk id="125" creationId="{00000000-0000-0000-0000-000000000000}"/>
          </ac:spMkLst>
        </pc:spChg>
        <pc:picChg chg="mod">
          <ac:chgData name="Deldreqka Scott" userId="5c9a05f2-686d-4abb-8a6e-022b8349bafd" providerId="ADAL" clId="{40F1B02B-7FA3-458A-BCED-240F4D92136B}" dt="2020-08-11T12:39:13.224" v="5" actId="1076"/>
          <ac:picMkLst>
            <pc:docMk/>
            <pc:sldMk cId="0" sldId="256"/>
            <ac:picMk id="9" creationId="{8CD426CC-DF60-4A6C-88A1-E13AC3783AA6}"/>
          </ac:picMkLst>
        </pc:picChg>
        <pc:picChg chg="mod">
          <ac:chgData name="Deldreqka Scott" userId="5c9a05f2-686d-4abb-8a6e-022b8349bafd" providerId="ADAL" clId="{40F1B02B-7FA3-458A-BCED-240F4D92136B}" dt="2020-08-11T12:37:21.903" v="0" actId="1076"/>
          <ac:picMkLst>
            <pc:docMk/>
            <pc:sldMk cId="0" sldId="256"/>
            <ac:picMk id="12" creationId="{10A48CAF-AF29-4302-A9EA-098DA703E8ED}"/>
          </ac:picMkLst>
        </pc:picChg>
        <pc:picChg chg="mod">
          <ac:chgData name="Deldreqka Scott" userId="5c9a05f2-686d-4abb-8a6e-022b8349bafd" providerId="ADAL" clId="{40F1B02B-7FA3-458A-BCED-240F4D92136B}" dt="2020-08-11T13:19:41.215" v="8" actId="1076"/>
          <ac:picMkLst>
            <pc:docMk/>
            <pc:sldMk cId="0" sldId="256"/>
            <ac:picMk id="14" creationId="{A8103ED6-3004-4718-98E7-A5DF462CC961}"/>
          </ac:picMkLst>
        </pc:picChg>
        <pc:picChg chg="mod">
          <ac:chgData name="Deldreqka Scott" userId="5c9a05f2-686d-4abb-8a6e-022b8349bafd" providerId="ADAL" clId="{40F1B02B-7FA3-458A-BCED-240F4D92136B}" dt="2020-08-11T13:19:24.078" v="6" actId="1076"/>
          <ac:picMkLst>
            <pc:docMk/>
            <pc:sldMk cId="0" sldId="256"/>
            <ac:picMk id="122" creationId="{00000000-0000-0000-0000-000000000000}"/>
          </ac:picMkLst>
        </pc:picChg>
      </pc:sldChg>
    </pc:docChg>
  </pc:docChgLst>
  <pc:docChgLst>
    <pc:chgData name="Deldreqka Scott" userId="S::dscott@cartersvilleschools.org::5c9a05f2-686d-4abb-8a6e-022b8349bafd" providerId="AD" clId="Web-{B06E1350-F640-3821-81AA-B97C7F83E521}"/>
    <pc:docChg chg="modSld">
      <pc:chgData name="Deldreqka Scott" userId="S::dscott@cartersvilleschools.org::5c9a05f2-686d-4abb-8a6e-022b8349bafd" providerId="AD" clId="Web-{B06E1350-F640-3821-81AA-B97C7F83E521}" dt="2020-08-11T13:13:46.275" v="29" actId="1076"/>
      <pc:docMkLst>
        <pc:docMk/>
      </pc:docMkLst>
      <pc:sldChg chg="modSp">
        <pc:chgData name="Deldreqka Scott" userId="S::dscott@cartersvilleschools.org::5c9a05f2-686d-4abb-8a6e-022b8349bafd" providerId="AD" clId="Web-{B06E1350-F640-3821-81AA-B97C7F83E521}" dt="2020-08-11T13:13:46.275" v="29" actId="1076"/>
        <pc:sldMkLst>
          <pc:docMk/>
          <pc:sldMk cId="0" sldId="256"/>
        </pc:sldMkLst>
        <pc:picChg chg="mod">
          <ac:chgData name="Deldreqka Scott" userId="S::dscott@cartersvilleschools.org::5c9a05f2-686d-4abb-8a6e-022b8349bafd" providerId="AD" clId="Web-{B06E1350-F640-3821-81AA-B97C7F83E521}" dt="2020-08-11T13:09:25.244" v="11" actId="1076"/>
          <ac:picMkLst>
            <pc:docMk/>
            <pc:sldMk cId="0" sldId="256"/>
            <ac:picMk id="6" creationId="{446F5231-9B6B-4CA0-8476-558AD4120C5D}"/>
          </ac:picMkLst>
        </pc:picChg>
        <pc:picChg chg="mod ord">
          <ac:chgData name="Deldreqka Scott" userId="S::dscott@cartersvilleschools.org::5c9a05f2-686d-4abb-8a6e-022b8349bafd" providerId="AD" clId="Web-{B06E1350-F640-3821-81AA-B97C7F83E521}" dt="2020-08-11T13:12:41.744" v="28" actId="1076"/>
          <ac:picMkLst>
            <pc:docMk/>
            <pc:sldMk cId="0" sldId="256"/>
            <ac:picMk id="11" creationId="{518C98A3-C76E-4D87-8555-703E84D2FBE1}"/>
          </ac:picMkLst>
        </pc:picChg>
        <pc:picChg chg="mod">
          <ac:chgData name="Deldreqka Scott" userId="S::dscott@cartersvilleschools.org::5c9a05f2-686d-4abb-8a6e-022b8349bafd" providerId="AD" clId="Web-{B06E1350-F640-3821-81AA-B97C7F83E521}" dt="2020-08-11T13:09:04.572" v="9" actId="1076"/>
          <ac:picMkLst>
            <pc:docMk/>
            <pc:sldMk cId="0" sldId="256"/>
            <ac:picMk id="12" creationId="{10A48CAF-AF29-4302-A9EA-098DA703E8ED}"/>
          </ac:picMkLst>
        </pc:picChg>
        <pc:picChg chg="mod">
          <ac:chgData name="Deldreqka Scott" userId="S::dscott@cartersvilleschools.org::5c9a05f2-686d-4abb-8a6e-022b8349bafd" providerId="AD" clId="Web-{B06E1350-F640-3821-81AA-B97C7F83E521}" dt="2020-08-11T13:08:57.651" v="8" actId="1076"/>
          <ac:picMkLst>
            <pc:docMk/>
            <pc:sldMk cId="0" sldId="256"/>
            <ac:picMk id="13" creationId="{4AB9EDF9-598D-470B-8041-2D4025098C40}"/>
          </ac:picMkLst>
        </pc:picChg>
        <pc:picChg chg="mod">
          <ac:chgData name="Deldreqka Scott" userId="S::dscott@cartersvilleschools.org::5c9a05f2-686d-4abb-8a6e-022b8349bafd" providerId="AD" clId="Web-{B06E1350-F640-3821-81AA-B97C7F83E521}" dt="2020-08-11T13:13:46.275" v="29" actId="1076"/>
          <ac:picMkLst>
            <pc:docMk/>
            <pc:sldMk cId="0" sldId="256"/>
            <ac:picMk id="14" creationId="{A8103ED6-3004-4718-98E7-A5DF462CC961}"/>
          </ac:picMkLst>
        </pc:picChg>
        <pc:picChg chg="mod">
          <ac:chgData name="Deldreqka Scott" userId="S::dscott@cartersvilleschools.org::5c9a05f2-686d-4abb-8a6e-022b8349bafd" providerId="AD" clId="Web-{B06E1350-F640-3821-81AA-B97C7F83E521}" dt="2020-08-11T13:12:11.853" v="25" actId="1076"/>
          <ac:picMkLst>
            <pc:docMk/>
            <pc:sldMk cId="0" sldId="256"/>
            <ac:picMk id="43" creationId="{648AAC49-5F66-4F4C-A59D-39CCC9612899}"/>
          </ac:picMkLst>
        </pc:picChg>
        <pc:picChg chg="mod">
          <ac:chgData name="Deldreqka Scott" userId="S::dscott@cartersvilleschools.org::5c9a05f2-686d-4abb-8a6e-022b8349bafd" providerId="AD" clId="Web-{B06E1350-F640-3821-81AA-B97C7F83E521}" dt="2020-08-11T13:10:35.603" v="16" actId="1076"/>
          <ac:picMkLst>
            <pc:docMk/>
            <pc:sldMk cId="0" sldId="256"/>
            <ac:picMk id="120" creationId="{00000000-0000-0000-0000-000000000000}"/>
          </ac:picMkLst>
        </pc:picChg>
        <pc:picChg chg="mod">
          <ac:chgData name="Deldreqka Scott" userId="S::dscott@cartersvilleschools.org::5c9a05f2-686d-4abb-8a6e-022b8349bafd" providerId="AD" clId="Web-{B06E1350-F640-3821-81AA-B97C7F83E521}" dt="2020-08-11T13:10:21.557" v="15" actId="1076"/>
          <ac:picMkLst>
            <pc:docMk/>
            <pc:sldMk cId="0" sldId="256"/>
            <ac:picMk id="121" creationId="{00000000-0000-0000-0000-000000000000}"/>
          </ac:picMkLst>
        </pc:picChg>
        <pc:picChg chg="mod">
          <ac:chgData name="Deldreqka Scott" userId="S::dscott@cartersvilleschools.org::5c9a05f2-686d-4abb-8a6e-022b8349bafd" providerId="AD" clId="Web-{B06E1350-F640-3821-81AA-B97C7F83E521}" dt="2020-08-11T13:08:25.744" v="0" actId="1076"/>
          <ac:picMkLst>
            <pc:docMk/>
            <pc:sldMk cId="0" sldId="256"/>
            <ac:picMk id="133" creationId="{00000000-0000-0000-0000-000000000000}"/>
          </ac:picMkLst>
        </pc:picChg>
        <pc:picChg chg="mod">
          <ac:chgData name="Deldreqka Scott" userId="S::dscott@cartersvilleschools.org::5c9a05f2-686d-4abb-8a6e-022b8349bafd" providerId="AD" clId="Web-{B06E1350-F640-3821-81AA-B97C7F83E521}" dt="2020-08-11T13:08:32.369" v="3" actId="1076"/>
          <ac:picMkLst>
            <pc:docMk/>
            <pc:sldMk cId="0" sldId="256"/>
            <ac:picMk id="134" creationId="{00000000-0000-0000-0000-000000000000}"/>
          </ac:picMkLst>
        </pc:picChg>
        <pc:picChg chg="mod">
          <ac:chgData name="Deldreqka Scott" userId="S::dscott@cartersvilleschools.org::5c9a05f2-686d-4abb-8a6e-022b8349bafd" providerId="AD" clId="Web-{B06E1350-F640-3821-81AA-B97C7F83E521}" dt="2020-08-11T13:08:34.963" v="4" actId="1076"/>
          <ac:picMkLst>
            <pc:docMk/>
            <pc:sldMk cId="0" sldId="256"/>
            <ac:picMk id="135" creationId="{00000000-0000-0000-0000-000000000000}"/>
          </ac:picMkLst>
        </pc:picChg>
        <pc:picChg chg="mod">
          <ac:chgData name="Deldreqka Scott" userId="S::dscott@cartersvilleschools.org::5c9a05f2-686d-4abb-8a6e-022b8349bafd" providerId="AD" clId="Web-{B06E1350-F640-3821-81AA-B97C7F83E521}" dt="2020-08-11T13:08:51.963" v="7" actId="14100"/>
          <ac:picMkLst>
            <pc:docMk/>
            <pc:sldMk cId="0" sldId="256"/>
            <ac:picMk id="1026" creationId="{1C5D012A-D18A-4F88-948E-CDC0FA7A1E3C}"/>
          </ac:picMkLst>
        </pc:picChg>
      </pc:sldChg>
    </pc:docChg>
  </pc:docChgLst>
  <pc:docChgLst>
    <pc:chgData name="Deldreqka Scott" userId="S::dscott@cartersvilleschools.org::5c9a05f2-686d-4abb-8a6e-022b8349bafd" providerId="AD" clId="Web-{D5E8DD7E-AD79-A171-AD5B-8BBA61F16510}"/>
    <pc:docChg chg="modSld">
      <pc:chgData name="Deldreqka Scott" userId="S::dscott@cartersvilleschools.org::5c9a05f2-686d-4abb-8a6e-022b8349bafd" providerId="AD" clId="Web-{D5E8DD7E-AD79-A171-AD5B-8BBA61F16510}" dt="2020-08-11T13:01:33.864" v="9" actId="14100"/>
      <pc:docMkLst>
        <pc:docMk/>
      </pc:docMkLst>
      <pc:sldChg chg="modSp">
        <pc:chgData name="Deldreqka Scott" userId="S::dscott@cartersvilleschools.org::5c9a05f2-686d-4abb-8a6e-022b8349bafd" providerId="AD" clId="Web-{D5E8DD7E-AD79-A171-AD5B-8BBA61F16510}" dt="2020-08-11T13:01:33.864" v="9" actId="14100"/>
        <pc:sldMkLst>
          <pc:docMk/>
          <pc:sldMk cId="0" sldId="256"/>
        </pc:sldMkLst>
        <pc:spChg chg="mod">
          <ac:chgData name="Deldreqka Scott" userId="S::dscott@cartersvilleschools.org::5c9a05f2-686d-4abb-8a6e-022b8349bafd" providerId="AD" clId="Web-{D5E8DD7E-AD79-A171-AD5B-8BBA61F16510}" dt="2020-08-11T13:00:52.582" v="2" actId="1076"/>
          <ac:spMkLst>
            <pc:docMk/>
            <pc:sldMk cId="0" sldId="256"/>
            <ac:spMk id="130" creationId="{00000000-0000-0000-0000-000000000000}"/>
          </ac:spMkLst>
        </pc:spChg>
        <pc:picChg chg="mod">
          <ac:chgData name="Deldreqka Scott" userId="S::dscott@cartersvilleschools.org::5c9a05f2-686d-4abb-8a6e-022b8349bafd" providerId="AD" clId="Web-{D5E8DD7E-AD79-A171-AD5B-8BBA61F16510}" dt="2020-08-11T13:01:33.864" v="9" actId="14100"/>
          <ac:picMkLst>
            <pc:docMk/>
            <pc:sldMk cId="0" sldId="256"/>
            <ac:picMk id="13" creationId="{4AB9EDF9-598D-470B-8041-2D4025098C40}"/>
          </ac:picMkLst>
        </pc:picChg>
        <pc:picChg chg="mod">
          <ac:chgData name="Deldreqka Scott" userId="S::dscott@cartersvilleschools.org::5c9a05f2-686d-4abb-8a6e-022b8349bafd" providerId="AD" clId="Web-{D5E8DD7E-AD79-A171-AD5B-8BBA61F16510}" dt="2020-08-11T13:01:23.848" v="7" actId="1076"/>
          <ac:picMkLst>
            <pc:docMk/>
            <pc:sldMk cId="0" sldId="256"/>
            <ac:picMk id="14" creationId="{A8103ED6-3004-4718-98E7-A5DF462CC961}"/>
          </ac:picMkLst>
        </pc:picChg>
      </pc:sldChg>
    </pc:docChg>
  </pc:docChgLst>
  <pc:docChgLst>
    <pc:chgData name="Deldreqka Scott" userId="S::dscott@cartersvilleschools.org::5c9a05f2-686d-4abb-8a6e-022b8349bafd" providerId="AD" clId="Web-{BE72F86B-B6E6-0130-903E-84E46EE36766}"/>
    <pc:docChg chg="modSld">
      <pc:chgData name="Deldreqka Scott" userId="S::dscott@cartersvilleschools.org::5c9a05f2-686d-4abb-8a6e-022b8349bafd" providerId="AD" clId="Web-{BE72F86B-B6E6-0130-903E-84E46EE36766}" dt="2020-08-11T12:55:56.615" v="77" actId="1076"/>
      <pc:docMkLst>
        <pc:docMk/>
      </pc:docMkLst>
      <pc:sldChg chg="addSp delSp modSp">
        <pc:chgData name="Deldreqka Scott" userId="S::dscott@cartersvilleschools.org::5c9a05f2-686d-4abb-8a6e-022b8349bafd" providerId="AD" clId="Web-{BE72F86B-B6E6-0130-903E-84E46EE36766}" dt="2020-08-11T12:55:56.615" v="77" actId="1076"/>
        <pc:sldMkLst>
          <pc:docMk/>
          <pc:sldMk cId="0" sldId="256"/>
        </pc:sldMkLst>
        <pc:spChg chg="mod">
          <ac:chgData name="Deldreqka Scott" userId="S::dscott@cartersvilleschools.org::5c9a05f2-686d-4abb-8a6e-022b8349bafd" providerId="AD" clId="Web-{BE72F86B-B6E6-0130-903E-84E46EE36766}" dt="2020-08-11T12:41:19.424" v="2" actId="20577"/>
          <ac:spMkLst>
            <pc:docMk/>
            <pc:sldMk cId="0" sldId="256"/>
            <ac:spMk id="130" creationId="{00000000-0000-0000-0000-000000000000}"/>
          </ac:spMkLst>
        </pc:spChg>
        <pc:picChg chg="add del mod">
          <ac:chgData name="Deldreqka Scott" userId="S::dscott@cartersvilleschools.org::5c9a05f2-686d-4abb-8a6e-022b8349bafd" providerId="AD" clId="Web-{BE72F86B-B6E6-0130-903E-84E46EE36766}" dt="2020-08-11T12:52:01.630" v="44" actId="1076"/>
          <ac:picMkLst>
            <pc:docMk/>
            <pc:sldMk cId="0" sldId="256"/>
            <ac:picMk id="10" creationId="{64D6145F-0D42-4C8C-B16E-215D4770E143}"/>
          </ac:picMkLst>
        </pc:picChg>
        <pc:picChg chg="add mod">
          <ac:chgData name="Deldreqka Scott" userId="S::dscott@cartersvilleschools.org::5c9a05f2-686d-4abb-8a6e-022b8349bafd" providerId="AD" clId="Web-{BE72F86B-B6E6-0130-903E-84E46EE36766}" dt="2020-08-11T12:55:48.193" v="76" actId="1076"/>
          <ac:picMkLst>
            <pc:docMk/>
            <pc:sldMk cId="0" sldId="256"/>
            <ac:picMk id="11" creationId="{518C98A3-C76E-4D87-8555-703E84D2FBE1}"/>
          </ac:picMkLst>
        </pc:picChg>
        <pc:picChg chg="add mod">
          <ac:chgData name="Deldreqka Scott" userId="S::dscott@cartersvilleschools.org::5c9a05f2-686d-4abb-8a6e-022b8349bafd" providerId="AD" clId="Web-{BE72F86B-B6E6-0130-903E-84E46EE36766}" dt="2020-08-11T12:48:08.254" v="22" actId="1076"/>
          <ac:picMkLst>
            <pc:docMk/>
            <pc:sldMk cId="0" sldId="256"/>
            <ac:picMk id="13" creationId="{4AB9EDF9-598D-470B-8041-2D4025098C40}"/>
          </ac:picMkLst>
        </pc:picChg>
        <pc:picChg chg="add mod">
          <ac:chgData name="Deldreqka Scott" userId="S::dscott@cartersvilleschools.org::5c9a05f2-686d-4abb-8a6e-022b8349bafd" providerId="AD" clId="Web-{BE72F86B-B6E6-0130-903E-84E46EE36766}" dt="2020-08-11T12:55:56.615" v="77" actId="1076"/>
          <ac:picMkLst>
            <pc:docMk/>
            <pc:sldMk cId="0" sldId="256"/>
            <ac:picMk id="14" creationId="{A8103ED6-3004-4718-98E7-A5DF462CC961}"/>
          </ac:picMkLst>
        </pc:picChg>
        <pc:picChg chg="add mod ord">
          <ac:chgData name="Deldreqka Scott" userId="S::dscott@cartersvilleschools.org::5c9a05f2-686d-4abb-8a6e-022b8349bafd" providerId="AD" clId="Web-{BE72F86B-B6E6-0130-903E-84E46EE36766}" dt="2020-08-11T12:54:02.537" v="63" actId="1076"/>
          <ac:picMkLst>
            <pc:docMk/>
            <pc:sldMk cId="0" sldId="256"/>
            <ac:picMk id="15" creationId="{F1724712-1FA3-4E10-9E20-22FCFC81C715}"/>
          </ac:picMkLst>
        </pc:picChg>
        <pc:picChg chg="mod">
          <ac:chgData name="Deldreqka Scott" userId="S::dscott@cartersvilleschools.org::5c9a05f2-686d-4abb-8a6e-022b8349bafd" providerId="AD" clId="Web-{BE72F86B-B6E6-0130-903E-84E46EE36766}" dt="2020-08-11T12:53:04.021" v="56" actId="1076"/>
          <ac:picMkLst>
            <pc:docMk/>
            <pc:sldMk cId="0" sldId="256"/>
            <ac:picMk id="43" creationId="{648AAC49-5F66-4F4C-A59D-39CCC9612899}"/>
          </ac:picMkLst>
        </pc:picChg>
        <pc:picChg chg="mod">
          <ac:chgData name="Deldreqka Scott" userId="S::dscott@cartersvilleschools.org::5c9a05f2-686d-4abb-8a6e-022b8349bafd" providerId="AD" clId="Web-{BE72F86B-B6E6-0130-903E-84E46EE36766}" dt="2020-08-11T12:52:33.755" v="51" actId="14100"/>
          <ac:picMkLst>
            <pc:docMk/>
            <pc:sldMk cId="0" sldId="256"/>
            <ac:picMk id="115" creationId="{00000000-0000-0000-0000-000000000000}"/>
          </ac:picMkLst>
        </pc:picChg>
        <pc:picChg chg="del">
          <ac:chgData name="Deldreqka Scott" userId="S::dscott@cartersvilleschools.org::5c9a05f2-686d-4abb-8a6e-022b8349bafd" providerId="AD" clId="Web-{BE72F86B-B6E6-0130-903E-84E46EE36766}" dt="2020-08-11T12:44:52.769" v="3" actId="1076"/>
          <ac:picMkLst>
            <pc:docMk/>
            <pc:sldMk cId="0" sldId="256"/>
            <ac:picMk id="123" creationId="{00000000-0000-0000-0000-000000000000}"/>
          </ac:picMkLst>
        </pc:picChg>
        <pc:picChg chg="mod">
          <ac:chgData name="Deldreqka Scott" userId="S::dscott@cartersvilleschools.org::5c9a05f2-686d-4abb-8a6e-022b8349bafd" providerId="AD" clId="Web-{BE72F86B-B6E6-0130-903E-84E46EE36766}" dt="2020-08-11T12:45:28.925" v="7" actId="1076"/>
          <ac:picMkLst>
            <pc:docMk/>
            <pc:sldMk cId="0" sldId="256"/>
            <ac:picMk id="133" creationId="{00000000-0000-0000-0000-000000000000}"/>
          </ac:picMkLst>
        </pc:picChg>
        <pc:picChg chg="mod">
          <ac:chgData name="Deldreqka Scott" userId="S::dscott@cartersvilleschools.org::5c9a05f2-686d-4abb-8a6e-022b8349bafd" providerId="AD" clId="Web-{BE72F86B-B6E6-0130-903E-84E46EE36766}" dt="2020-08-11T12:45:33.832" v="9" actId="1076"/>
          <ac:picMkLst>
            <pc:docMk/>
            <pc:sldMk cId="0" sldId="256"/>
            <ac:picMk id="134" creationId="{00000000-0000-0000-0000-000000000000}"/>
          </ac:picMkLst>
        </pc:picChg>
        <pc:picChg chg="mod">
          <ac:chgData name="Deldreqka Scott" userId="S::dscott@cartersvilleschools.org::5c9a05f2-686d-4abb-8a6e-022b8349bafd" providerId="AD" clId="Web-{BE72F86B-B6E6-0130-903E-84E46EE36766}" dt="2020-08-11T12:45:31.050" v="8" actId="1076"/>
          <ac:picMkLst>
            <pc:docMk/>
            <pc:sldMk cId="0" sldId="256"/>
            <ac:picMk id="135" creationId="{00000000-0000-0000-0000-000000000000}"/>
          </ac:picMkLst>
        </pc:picChg>
        <pc:picChg chg="mod">
          <ac:chgData name="Deldreqka Scott" userId="S::dscott@cartersvilleschools.org::5c9a05f2-686d-4abb-8a6e-022b8349bafd" providerId="AD" clId="Web-{BE72F86B-B6E6-0130-903E-84E46EE36766}" dt="2020-08-11T12:54:22.193" v="66" actId="1076"/>
          <ac:picMkLst>
            <pc:docMk/>
            <pc:sldMk cId="0" sldId="256"/>
            <ac:picMk id="136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8dd7af6bba_1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8dd7af6bba_1_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2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3" name="Google Shape;83;p2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88" name="Google Shape;88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2" name="Google Shape;92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openxmlformats.org/officeDocument/2006/relationships/image" Target="../media/image31.png"/><Relationship Id="rId21" Type="http://schemas.openxmlformats.org/officeDocument/2006/relationships/image" Target="../media/image19.png"/><Relationship Id="rId34" Type="http://schemas.openxmlformats.org/officeDocument/2006/relationships/hyperlink" Target="https://www.mobymax.com/signin" TargetMode="External"/><Relationship Id="rId42" Type="http://schemas.openxmlformats.org/officeDocument/2006/relationships/hyperlink" Target="https://www.storylineonline.net/" TargetMode="External"/><Relationship Id="rId47" Type="http://schemas.openxmlformats.org/officeDocument/2006/relationships/hyperlink" Target="https://en.wikipedia.org/wiki/File:PBS_Kids_Logo.svg" TargetMode="External"/><Relationship Id="rId50" Type="http://schemas.openxmlformats.org/officeDocument/2006/relationships/hyperlink" Target="https://youtu.be/GXyUnqOEFJI" TargetMode="External"/><Relationship Id="rId55" Type="http://schemas.openxmlformats.org/officeDocument/2006/relationships/image" Target="../media/image40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9" Type="http://schemas.openxmlformats.org/officeDocument/2006/relationships/image" Target="../media/image26.png"/><Relationship Id="rId11" Type="http://schemas.openxmlformats.org/officeDocument/2006/relationships/image" Target="../media/image10.jpg"/><Relationship Id="rId24" Type="http://schemas.openxmlformats.org/officeDocument/2006/relationships/image" Target="../media/image22.png"/><Relationship Id="rId32" Type="http://schemas.openxmlformats.org/officeDocument/2006/relationships/hyperlink" Target="https://cartersville.schoology.com/login/ldap?&amp;school=1628795055" TargetMode="External"/><Relationship Id="rId37" Type="http://schemas.openxmlformats.org/officeDocument/2006/relationships/image" Target="../media/image30.png"/><Relationship Id="rId40" Type="http://schemas.openxmlformats.org/officeDocument/2006/relationships/hyperlink" Target="https://www.cartersvilleschools.org/domain/150" TargetMode="External"/><Relationship Id="rId45" Type="http://schemas.openxmlformats.org/officeDocument/2006/relationships/hyperlink" Target="https://pbskids.org/" TargetMode="External"/><Relationship Id="rId53" Type="http://schemas.openxmlformats.org/officeDocument/2006/relationships/image" Target="../media/image38.jpeg"/><Relationship Id="rId58" Type="http://schemas.openxmlformats.org/officeDocument/2006/relationships/image" Target="../media/image41.png"/><Relationship Id="rId5" Type="http://schemas.openxmlformats.org/officeDocument/2006/relationships/image" Target="../media/image4.pn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hyperlink" Target="https://open.spotify.com/playlist/6EwfJNqrlRyTL74P3anjef" TargetMode="External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hyperlink" Target="https://student.esparklearning.com/student/login" TargetMode="External"/><Relationship Id="rId35" Type="http://schemas.openxmlformats.org/officeDocument/2006/relationships/image" Target="../media/image29.png"/><Relationship Id="rId43" Type="http://schemas.openxmlformats.org/officeDocument/2006/relationships/image" Target="../media/image33.jpg"/><Relationship Id="rId48" Type="http://schemas.openxmlformats.org/officeDocument/2006/relationships/image" Target="../media/image35.png"/><Relationship Id="rId56" Type="http://schemas.openxmlformats.org/officeDocument/2006/relationships/hyperlink" Target="http://www.pngall.com/water-bottle-png" TargetMode="External"/><Relationship Id="rId8" Type="http://schemas.openxmlformats.org/officeDocument/2006/relationships/image" Target="../media/image7.png"/><Relationship Id="rId51" Type="http://schemas.openxmlformats.org/officeDocument/2006/relationships/image" Target="../media/image36.png"/><Relationship Id="rId3" Type="http://schemas.openxmlformats.org/officeDocument/2006/relationships/image" Target="../media/image2.jpe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28.png"/><Relationship Id="rId38" Type="http://schemas.openxmlformats.org/officeDocument/2006/relationships/hyperlink" Target="https://www.cartersvilleschools.org/Page/683" TargetMode="External"/><Relationship Id="rId46" Type="http://schemas.openxmlformats.org/officeDocument/2006/relationships/image" Target="../media/image34.png"/><Relationship Id="rId20" Type="http://schemas.openxmlformats.org/officeDocument/2006/relationships/image" Target="../media/image18.png"/><Relationship Id="rId41" Type="http://schemas.openxmlformats.org/officeDocument/2006/relationships/image" Target="../media/image32.png"/><Relationship Id="rId54" Type="http://schemas.openxmlformats.org/officeDocument/2006/relationships/image" Target="../media/image3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hyperlink" Target="https://www.kidsa-z.com/main/Login" TargetMode="External"/><Relationship Id="rId36" Type="http://schemas.openxmlformats.org/officeDocument/2006/relationships/hyperlink" Target="https://site.pebblego.com/modules" TargetMode="External"/><Relationship Id="rId49" Type="http://schemas.openxmlformats.org/officeDocument/2006/relationships/hyperlink" Target="http://www.pngall.com/coca-cola-png" TargetMode="External"/><Relationship Id="rId57" Type="http://schemas.openxmlformats.org/officeDocument/2006/relationships/hyperlink" Target="https://family.gonoodle.com/" TargetMode="External"/><Relationship Id="rId10" Type="http://schemas.openxmlformats.org/officeDocument/2006/relationships/image" Target="../media/image9.png"/><Relationship Id="rId31" Type="http://schemas.openxmlformats.org/officeDocument/2006/relationships/image" Target="../media/image27.png"/><Relationship Id="rId44" Type="http://schemas.openxmlformats.org/officeDocument/2006/relationships/hyperlink" Target="https://tscpl.org/preschool-kids/read" TargetMode="External"/><Relationship Id="rId52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518C98A3-C76E-4D87-8555-703E84D2FB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7752" y="2393831"/>
            <a:ext cx="822206" cy="1218482"/>
          </a:xfrm>
          <a:prstGeom prst="rect">
            <a:avLst/>
          </a:prstGeom>
        </p:spPr>
      </p:pic>
      <p:pic>
        <p:nvPicPr>
          <p:cNvPr id="99" name="Google Shape;99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02925" y="4386275"/>
            <a:ext cx="3365325" cy="79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5" descr="8D9B38F9-F063-463B-804F-27567C7B1742-L0-001.png"/>
          <p:cNvPicPr preferRelativeResize="0"/>
          <p:nvPr/>
        </p:nvPicPr>
        <p:blipFill rotWithShape="1">
          <a:blip r:embed="rId5">
            <a:alphaModFix/>
          </a:blip>
          <a:srcRect l="11065" t="4567" r="21086" b="3164"/>
          <a:stretch/>
        </p:blipFill>
        <p:spPr>
          <a:xfrm>
            <a:off x="7661360" y="1659049"/>
            <a:ext cx="300035" cy="40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5"/>
          <p:cNvPicPr preferRelativeResize="0"/>
          <p:nvPr/>
        </p:nvPicPr>
        <p:blipFill rotWithShape="1">
          <a:blip r:embed="rId6">
            <a:alphaModFix/>
          </a:blip>
          <a:srcRect l="21130" t="13507" r="17782" b="9128"/>
          <a:stretch/>
        </p:blipFill>
        <p:spPr>
          <a:xfrm>
            <a:off x="7095841" y="2278973"/>
            <a:ext cx="688550" cy="79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192507" y="2592455"/>
            <a:ext cx="1922982" cy="2049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957964" y="608384"/>
            <a:ext cx="2174499" cy="180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917937" y="3138823"/>
            <a:ext cx="3887211" cy="1249232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5"/>
          <p:cNvSpPr txBox="1"/>
          <p:nvPr/>
        </p:nvSpPr>
        <p:spPr>
          <a:xfrm>
            <a:off x="1374910" y="2631961"/>
            <a:ext cx="1032112" cy="93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Class Resources</a:t>
            </a:r>
            <a:endParaRPr b="1" dirty="0"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(Click me to see where I go!)</a:t>
            </a:r>
            <a:endParaRPr sz="1000" b="1" dirty="0"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109" name="Google Shape;109;p25"/>
          <p:cNvSpPr/>
          <p:nvPr/>
        </p:nvSpPr>
        <p:spPr>
          <a:xfrm rot="1500000">
            <a:off x="1647475" y="3516029"/>
            <a:ext cx="300379" cy="495116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FF00"/>
              </a:solidFill>
            </a:endParaRPr>
          </a:p>
        </p:txBody>
      </p:sp>
      <p:pic>
        <p:nvPicPr>
          <p:cNvPr id="110" name="Google Shape;110;p2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470200" y="494575"/>
            <a:ext cx="4489326" cy="2649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359" y="27218"/>
            <a:ext cx="9143999" cy="37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214201" y="1565975"/>
            <a:ext cx="899999" cy="1546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529626" y="3448243"/>
            <a:ext cx="1725675" cy="168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5" descr="449488FE-364A-4B91-88E3-8D6B694D5712-L0-001.png">
            <a:hlinkClick r:id="rId14"/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7733151" y="946813"/>
            <a:ext cx="732524" cy="732524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5"/>
          <p:cNvSpPr txBox="1"/>
          <p:nvPr/>
        </p:nvSpPr>
        <p:spPr>
          <a:xfrm>
            <a:off x="3832974" y="826777"/>
            <a:ext cx="1688700" cy="1148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Welcome</a:t>
            </a:r>
            <a:endParaRPr dirty="0"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To</a:t>
            </a:r>
            <a:endParaRPr dirty="0"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7030A0"/>
                </a:solidFill>
                <a:latin typeface="Shadows Into Light Two"/>
                <a:ea typeface="Pacifico"/>
                <a:cs typeface="Pacifico"/>
                <a:sym typeface="Pacifico"/>
              </a:rPr>
              <a:t>Cartersville Virtual Academy</a:t>
            </a:r>
            <a:endParaRPr lang="en" sz="2000">
              <a:solidFill>
                <a:srgbClr val="7030A0"/>
              </a:solidFill>
              <a:latin typeface="Shadows Into Light Two"/>
              <a:ea typeface="Pacifico"/>
              <a:cs typeface="Pacifico"/>
            </a:endParaRPr>
          </a:p>
          <a:p>
            <a:pPr algn="ctr"/>
            <a:r>
              <a:rPr lang="en" sz="2000" dirty="0">
                <a:solidFill>
                  <a:srgbClr val="FF0000"/>
                </a:solidFill>
                <a:latin typeface="Shadows Into Light Two"/>
                <a:ea typeface="Pacifico"/>
                <a:cs typeface="Pacifico"/>
                <a:sym typeface="Pacifico"/>
              </a:rPr>
              <a:t>Second Grade</a:t>
            </a:r>
            <a:endParaRPr lang="en" sz="2000" dirty="0">
              <a:solidFill>
                <a:srgbClr val="FF0000"/>
              </a:solidFill>
              <a:latin typeface="Shadows Into Light Two"/>
              <a:ea typeface="Pacifico"/>
              <a:cs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17" name="Google Shape;117;p25"/>
          <p:cNvSpPr txBox="1"/>
          <p:nvPr/>
        </p:nvSpPr>
        <p:spPr>
          <a:xfrm>
            <a:off x="5521674" y="2470121"/>
            <a:ext cx="1616100" cy="411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latin typeface="Pacifico"/>
                <a:ea typeface="Pacifico"/>
                <a:cs typeface="Pacifico"/>
                <a:sym typeface="Pacifico"/>
              </a:rPr>
              <a:t>Mrs. Scott</a:t>
            </a:r>
            <a:endParaRPr sz="1700" dirty="0"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118" name="Google Shape;118;p25" descr="54F948CE-0113-4883-BC73-CF9646D537F0-L0-001.png"/>
          <p:cNvPicPr preferRelativeResize="0"/>
          <p:nvPr/>
        </p:nvPicPr>
        <p:blipFill rotWithShape="1">
          <a:blip r:embed="rId16">
            <a:alphaModFix/>
          </a:blip>
          <a:srcRect l="18079" t="18079" r="18079" b="18079"/>
          <a:stretch/>
        </p:blipFill>
        <p:spPr>
          <a:xfrm>
            <a:off x="7209729" y="517129"/>
            <a:ext cx="460774" cy="460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5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391198" y="1642397"/>
            <a:ext cx="398776" cy="431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5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7101199" y="1614129"/>
            <a:ext cx="460776" cy="477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5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7831513" y="1666137"/>
            <a:ext cx="341139" cy="40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5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4461849" y="2643601"/>
            <a:ext cx="652976" cy="445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5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5462442" y="3008838"/>
            <a:ext cx="2465325" cy="2465325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5"/>
          <p:cNvSpPr txBox="1"/>
          <p:nvPr/>
        </p:nvSpPr>
        <p:spPr>
          <a:xfrm>
            <a:off x="5326938" y="2725991"/>
            <a:ext cx="1810836" cy="4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dscott@cartersvilleschools.org</a:t>
            </a:r>
            <a:endParaRPr sz="1000" dirty="0"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pic>
        <p:nvPicPr>
          <p:cNvPr id="126" name="Google Shape;126;p25">
            <a:hlinkClick r:id="rId14"/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6492095" y="3167558"/>
            <a:ext cx="1272354" cy="892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5" descr="EA3CBE17-5EB3-4467-B55D-E7A18DE7BE7B-L0-001.png"/>
          <p:cNvPicPr preferRelativeResize="0"/>
          <p:nvPr/>
        </p:nvPicPr>
        <p:blipFill rotWithShape="1">
          <a:blip r:embed="rId23">
            <a:alphaModFix/>
          </a:blip>
          <a:srcRect t="15555" b="13285"/>
          <a:stretch/>
        </p:blipFill>
        <p:spPr>
          <a:xfrm flipH="1">
            <a:off x="4630489" y="563338"/>
            <a:ext cx="2219398" cy="408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5" descr="EA3CBE17-5EB3-4467-B55D-E7A18DE7BE7B-L0-001.png"/>
          <p:cNvPicPr preferRelativeResize="0"/>
          <p:nvPr/>
        </p:nvPicPr>
        <p:blipFill rotWithShape="1">
          <a:blip r:embed="rId23">
            <a:alphaModFix/>
          </a:blip>
          <a:srcRect t="15555" b="13285"/>
          <a:stretch/>
        </p:blipFill>
        <p:spPr>
          <a:xfrm flipH="1">
            <a:off x="2542531" y="563350"/>
            <a:ext cx="2174501" cy="408026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5"/>
          <p:cNvSpPr txBox="1"/>
          <p:nvPr/>
        </p:nvSpPr>
        <p:spPr>
          <a:xfrm>
            <a:off x="5258276" y="1166025"/>
            <a:ext cx="1368090" cy="988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dirty="0" err="1">
                <a:solidFill>
                  <a:srgbClr val="FF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Raz</a:t>
            </a:r>
            <a:r>
              <a:rPr lang="en-US" sz="900" b="1" dirty="0">
                <a:solidFill>
                  <a:srgbClr val="FF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-Kids</a:t>
            </a:r>
            <a:r>
              <a:rPr lang="en" sz="900" b="1" dirty="0">
                <a:latin typeface="Architects Daughter"/>
                <a:ea typeface="Architects Daughter"/>
                <a:cs typeface="Architects Daughter"/>
                <a:sym typeface="Architects Daughter"/>
              </a:rPr>
              <a:t>: </a:t>
            </a:r>
            <a:r>
              <a:rPr lang="en-US" sz="900" b="1" dirty="0">
                <a:latin typeface="Architects Daughter"/>
                <a:ea typeface="Architects Daughter"/>
                <a:cs typeface="Architects Daughter"/>
                <a:sym typeface="Architects Daughter"/>
              </a:rPr>
              <a:t>DSCOTT88</a:t>
            </a:r>
            <a:endParaRPr lang="en-US" sz="900" b="1" dirty="0">
              <a:latin typeface="Architects Daughter"/>
              <a:ea typeface="Architects Daughter"/>
              <a:cs typeface="Architects Daughter"/>
            </a:endParaRPr>
          </a:p>
        </p:txBody>
      </p:sp>
      <p:sp>
        <p:nvSpPr>
          <p:cNvPr id="131" name="Google Shape;131;p25"/>
          <p:cNvSpPr/>
          <p:nvPr/>
        </p:nvSpPr>
        <p:spPr>
          <a:xfrm>
            <a:off x="2390675" y="1812200"/>
            <a:ext cx="1616100" cy="78000"/>
          </a:xfrm>
          <a:prstGeom prst="mathMinus">
            <a:avLst>
              <a:gd name="adj1" fmla="val 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5"/>
          <p:cNvSpPr/>
          <p:nvPr/>
        </p:nvSpPr>
        <p:spPr>
          <a:xfrm>
            <a:off x="5482550" y="1797375"/>
            <a:ext cx="1616100" cy="78000"/>
          </a:xfrm>
          <a:prstGeom prst="mathMinus">
            <a:avLst>
              <a:gd name="adj1" fmla="val 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3" name="Google Shape;133;p25" descr="Sheepskin bean bag chair large fur bean bag chair gray | Ultimate ..."/>
          <p:cNvPicPr preferRelativeResize="0"/>
          <p:nvPr/>
        </p:nvPicPr>
        <p:blipFill rotWithShape="1">
          <a:blip r:embed="rId24">
            <a:alphaModFix/>
          </a:blip>
          <a:srcRect l="8148" t="8934" r="9288" b="9024"/>
          <a:stretch/>
        </p:blipFill>
        <p:spPr>
          <a:xfrm flipH="1">
            <a:off x="2039485" y="3471971"/>
            <a:ext cx="2100075" cy="154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5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2511493" y="3734714"/>
            <a:ext cx="688548" cy="683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5"/>
          <p:cNvPicPr preferRelativeResize="0"/>
          <p:nvPr/>
        </p:nvPicPr>
        <p:blipFill rotWithShape="1">
          <a:blip r:embed="rId26">
            <a:alphaModFix/>
          </a:blip>
          <a:srcRect t="13755" b="17877"/>
          <a:stretch/>
        </p:blipFill>
        <p:spPr>
          <a:xfrm>
            <a:off x="2761342" y="3939313"/>
            <a:ext cx="652975" cy="446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5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7804494" y="433580"/>
            <a:ext cx="233209" cy="562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hlinkClick r:id="rId28"/>
            <a:extLst>
              <a:ext uri="{FF2B5EF4-FFF2-40B4-BE49-F238E27FC236}">
                <a16:creationId xmlns:a16="http://schemas.microsoft.com/office/drawing/2014/main" id="{563AE3AC-191D-4B11-AB7F-34A3601BA1F5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84536" y="2801053"/>
            <a:ext cx="585295" cy="327177"/>
          </a:xfrm>
          <a:prstGeom prst="rect">
            <a:avLst/>
          </a:prstGeom>
        </p:spPr>
      </p:pic>
      <p:pic>
        <p:nvPicPr>
          <p:cNvPr id="3" name="Picture 2">
            <a:hlinkClick r:id="rId30"/>
            <a:extLst>
              <a:ext uri="{FF2B5EF4-FFF2-40B4-BE49-F238E27FC236}">
                <a16:creationId xmlns:a16="http://schemas.microsoft.com/office/drawing/2014/main" id="{C0B32DEE-0A83-48E6-9CEB-C0069FA3C207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942908" y="2725342"/>
            <a:ext cx="423947" cy="439863"/>
          </a:xfrm>
          <a:prstGeom prst="rect">
            <a:avLst/>
          </a:prstGeom>
        </p:spPr>
      </p:pic>
      <p:pic>
        <p:nvPicPr>
          <p:cNvPr id="4" name="Picture 3">
            <a:hlinkClick r:id="rId32"/>
            <a:extLst>
              <a:ext uri="{FF2B5EF4-FFF2-40B4-BE49-F238E27FC236}">
                <a16:creationId xmlns:a16="http://schemas.microsoft.com/office/drawing/2014/main" id="{BC1DE861-8C4D-4381-B576-8FA8BA5FBBC6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331346" y="3420785"/>
            <a:ext cx="393798" cy="308414"/>
          </a:xfrm>
          <a:prstGeom prst="rect">
            <a:avLst/>
          </a:prstGeom>
        </p:spPr>
      </p:pic>
      <p:pic>
        <p:nvPicPr>
          <p:cNvPr id="6" name="Picture 5">
            <a:hlinkClick r:id="rId34"/>
            <a:extLst>
              <a:ext uri="{FF2B5EF4-FFF2-40B4-BE49-F238E27FC236}">
                <a16:creationId xmlns:a16="http://schemas.microsoft.com/office/drawing/2014/main" id="{446F5231-9B6B-4CA0-8476-558AD4120C5D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321219" y="4464808"/>
            <a:ext cx="871120" cy="220684"/>
          </a:xfrm>
          <a:prstGeom prst="rect">
            <a:avLst/>
          </a:prstGeom>
        </p:spPr>
      </p:pic>
      <p:pic>
        <p:nvPicPr>
          <p:cNvPr id="7" name="Picture 6">
            <a:hlinkClick r:id="rId36"/>
            <a:extLst>
              <a:ext uri="{FF2B5EF4-FFF2-40B4-BE49-F238E27FC236}">
                <a16:creationId xmlns:a16="http://schemas.microsoft.com/office/drawing/2014/main" id="{9B8BBFD3-2E5C-4B0B-B3FC-B6C248A7F97A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792686" y="3382499"/>
            <a:ext cx="535403" cy="363713"/>
          </a:xfrm>
          <a:prstGeom prst="rect">
            <a:avLst/>
          </a:prstGeom>
        </p:spPr>
      </p:pic>
      <p:pic>
        <p:nvPicPr>
          <p:cNvPr id="43" name="Picture 4" descr="Bitmoji Image">
            <a:hlinkClick r:id="rId38"/>
            <a:extLst>
              <a:ext uri="{FF2B5EF4-FFF2-40B4-BE49-F238E27FC236}">
                <a16:creationId xmlns:a16="http://schemas.microsoft.com/office/drawing/2014/main" id="{648AAC49-5F66-4F4C-A59D-39CCC9612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684" y="2086443"/>
            <a:ext cx="2852037" cy="281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PS Expectations">
            <a:hlinkClick r:id="rId40"/>
            <a:extLst>
              <a:ext uri="{FF2B5EF4-FFF2-40B4-BE49-F238E27FC236}">
                <a16:creationId xmlns:a16="http://schemas.microsoft.com/office/drawing/2014/main" id="{1C5D012A-D18A-4F88-948E-CDC0FA7A1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" y="417006"/>
            <a:ext cx="1318575" cy="171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>
            <a:hlinkClick r:id="rId42"/>
            <a:extLst>
              <a:ext uri="{FF2B5EF4-FFF2-40B4-BE49-F238E27FC236}">
                <a16:creationId xmlns:a16="http://schemas.microsoft.com/office/drawing/2014/main" id="{455957FC-6F81-4838-8735-DCF0DD91F8C2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4"/>
              </a:ext>
            </a:extLst>
          </a:blip>
          <a:stretch>
            <a:fillRect/>
          </a:stretch>
        </p:blipFill>
        <p:spPr>
          <a:xfrm>
            <a:off x="258771" y="3970609"/>
            <a:ext cx="539737" cy="363713"/>
          </a:xfrm>
          <a:prstGeom prst="rect">
            <a:avLst/>
          </a:prstGeom>
        </p:spPr>
      </p:pic>
      <p:pic>
        <p:nvPicPr>
          <p:cNvPr id="46" name="Picture 45">
            <a:hlinkClick r:id="rId45"/>
            <a:extLst>
              <a:ext uri="{FF2B5EF4-FFF2-40B4-BE49-F238E27FC236}">
                <a16:creationId xmlns:a16="http://schemas.microsoft.com/office/drawing/2014/main" id="{CC893D79-E97C-46ED-B1BD-07697335A7C7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7"/>
              </a:ext>
            </a:extLst>
          </a:blip>
          <a:stretch>
            <a:fillRect/>
          </a:stretch>
        </p:blipFill>
        <p:spPr>
          <a:xfrm>
            <a:off x="858904" y="3929795"/>
            <a:ext cx="445339" cy="4453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06418B-45E8-4977-9582-549EB9B5EE7B}"/>
              </a:ext>
            </a:extLst>
          </p:cNvPr>
          <p:cNvSpPr txBox="1"/>
          <p:nvPr/>
        </p:nvSpPr>
        <p:spPr>
          <a:xfrm>
            <a:off x="5258989" y="907102"/>
            <a:ext cx="1675682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 err="1">
                <a:solidFill>
                  <a:srgbClr val="FF0000"/>
                </a:solidFill>
                <a:latin typeface="Berlin Sans FB"/>
              </a:rPr>
              <a:t>PebbleGo</a:t>
            </a:r>
            <a:r>
              <a:rPr lang="en-US" sz="1000" dirty="0">
                <a:solidFill>
                  <a:srgbClr val="FF0000"/>
                </a:solidFill>
                <a:latin typeface="Berlin Sans FB"/>
              </a:rPr>
              <a:t> Login</a:t>
            </a:r>
          </a:p>
          <a:p>
            <a:r>
              <a:rPr lang="en-US" sz="1000" dirty="0">
                <a:latin typeface="Berlin Sans FB"/>
              </a:rPr>
              <a:t>Username:  canes</a:t>
            </a:r>
          </a:p>
          <a:p>
            <a:r>
              <a:rPr lang="en-US" sz="1000" dirty="0">
                <a:latin typeface="Berlin Sans FB"/>
              </a:rPr>
              <a:t>Password:  teach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4C2858-5280-4D12-B954-8CC3AE073E9A}"/>
              </a:ext>
            </a:extLst>
          </p:cNvPr>
          <p:cNvSpPr txBox="1"/>
          <p:nvPr/>
        </p:nvSpPr>
        <p:spPr>
          <a:xfrm>
            <a:off x="2556115" y="944054"/>
            <a:ext cx="2743200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" sz="1000" dirty="0">
                <a:solidFill>
                  <a:srgbClr val="FF0000"/>
                </a:solidFill>
                <a:latin typeface="Berlin Sans FB"/>
              </a:rPr>
              <a:t>Schoology/eSpark Login</a:t>
            </a:r>
            <a:endParaRPr lang="en-US" sz="1000" dirty="0">
              <a:solidFill>
                <a:srgbClr val="FF0000"/>
              </a:solidFill>
              <a:latin typeface="Berlin Sans FB"/>
            </a:endParaRPr>
          </a:p>
          <a:p>
            <a:r>
              <a:rPr lang="en" sz="1000" dirty="0">
                <a:latin typeface="Berlin Sans FB"/>
              </a:rPr>
              <a:t>Username: Lunch Number</a:t>
            </a:r>
            <a:endParaRPr lang="en-US" sz="1000" dirty="0">
              <a:latin typeface="Berlin Sans FB"/>
            </a:endParaRPr>
          </a:p>
          <a:p>
            <a:r>
              <a:rPr lang="en" sz="1000" dirty="0">
                <a:latin typeface="Berlin Sans FB"/>
              </a:rPr>
              <a:t>Password: Birthdate (</a:t>
            </a:r>
            <a:r>
              <a:rPr lang="en" sz="1000" dirty="0" err="1">
                <a:latin typeface="Berlin Sans FB"/>
              </a:rPr>
              <a:t>mmddyyyy</a:t>
            </a:r>
            <a:r>
              <a:rPr lang="en" sz="1000" dirty="0">
                <a:latin typeface="Berlin Sans FB"/>
              </a:rPr>
              <a:t>)</a:t>
            </a:r>
            <a:endParaRPr lang="en-US" sz="1000" dirty="0" err="1">
              <a:latin typeface="Berlin Sans FB"/>
            </a:endParaRPr>
          </a:p>
        </p:txBody>
      </p:sp>
      <p:pic>
        <p:nvPicPr>
          <p:cNvPr id="9" name="Picture 9" descr="A close up of a bottle&#10;&#10;Description automatically generated">
            <a:extLst>
              <a:ext uri="{FF2B5EF4-FFF2-40B4-BE49-F238E27FC236}">
                <a16:creationId xmlns:a16="http://schemas.microsoft.com/office/drawing/2014/main" id="{8CD426CC-DF60-4A6C-88A1-E13AC3783AA6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837473B0-CC2E-450A-ABE3-18F120FF3D39}">
                <a1611:picAttrSrcUrl xmlns:a1611="http://schemas.microsoft.com/office/drawing/2016/11/main" r:id="rId49"/>
              </a:ext>
            </a:extLst>
          </a:blip>
          <a:stretch>
            <a:fillRect/>
          </a:stretch>
        </p:blipFill>
        <p:spPr>
          <a:xfrm>
            <a:off x="6217975" y="3356420"/>
            <a:ext cx="613007" cy="587606"/>
          </a:xfrm>
          <a:prstGeom prst="rect">
            <a:avLst/>
          </a:prstGeom>
        </p:spPr>
      </p:pic>
      <p:pic>
        <p:nvPicPr>
          <p:cNvPr id="12" name="Picture 12" descr="A close up of a flag&#10;&#10;Description automatically generated">
            <a:hlinkClick r:id="rId50"/>
            <a:extLst>
              <a:ext uri="{FF2B5EF4-FFF2-40B4-BE49-F238E27FC236}">
                <a16:creationId xmlns:a16="http://schemas.microsoft.com/office/drawing/2014/main" id="{10A48CAF-AF29-4302-A9EA-098DA703E8ED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1431985" y="432813"/>
            <a:ext cx="974784" cy="568515"/>
          </a:xfrm>
          <a:prstGeom prst="rect">
            <a:avLst/>
          </a:prstGeom>
        </p:spPr>
      </p:pic>
      <p:pic>
        <p:nvPicPr>
          <p:cNvPr id="13" name="Picture 13" descr="A close up of a sign&#10;&#10;Description automatically generated">
            <a:extLst>
              <a:ext uri="{FF2B5EF4-FFF2-40B4-BE49-F238E27FC236}">
                <a16:creationId xmlns:a16="http://schemas.microsoft.com/office/drawing/2014/main" id="{4AB9EDF9-598D-470B-8041-2D4025098C40}"/>
              </a:ext>
            </a:extLst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1431985" y="1185378"/>
            <a:ext cx="974785" cy="928849"/>
          </a:xfrm>
          <a:prstGeom prst="rect">
            <a:avLst/>
          </a:prstGeom>
        </p:spPr>
      </p:pic>
      <p:pic>
        <p:nvPicPr>
          <p:cNvPr id="14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A8103ED6-3004-4718-98E7-A5DF462CC961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4386532" y="3227358"/>
            <a:ext cx="1050267" cy="1061050"/>
          </a:xfrm>
          <a:prstGeom prst="rect">
            <a:avLst/>
          </a:prstGeom>
        </p:spPr>
      </p:pic>
      <p:pic>
        <p:nvPicPr>
          <p:cNvPr id="15" name="Picture 15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F1724712-1FA3-4E10-9E20-22FCFC81C715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8171371" y="357055"/>
            <a:ext cx="575815" cy="6122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6B3CC6E-4787-490D-B9A7-57A564EB648A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837473B0-CC2E-450A-ABE3-18F120FF3D39}">
                <a1611:picAttrSrcUrl xmlns:a1611="http://schemas.microsoft.com/office/drawing/2016/11/main" r:id="rId56"/>
              </a:ext>
            </a:extLst>
          </a:blip>
          <a:stretch>
            <a:fillRect/>
          </a:stretch>
        </p:blipFill>
        <p:spPr>
          <a:xfrm>
            <a:off x="5980337" y="3354066"/>
            <a:ext cx="511758" cy="647323"/>
          </a:xfrm>
          <a:prstGeom prst="rect">
            <a:avLst/>
          </a:prstGeom>
        </p:spPr>
      </p:pic>
      <p:pic>
        <p:nvPicPr>
          <p:cNvPr id="18" name="Picture 2" descr="See the source image">
            <a:hlinkClick r:id="rId57"/>
            <a:extLst>
              <a:ext uri="{FF2B5EF4-FFF2-40B4-BE49-F238E27FC236}">
                <a16:creationId xmlns:a16="http://schemas.microsoft.com/office/drawing/2014/main" id="{0F9F1A64-5C17-4753-BEE1-AE802886B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9" y="2236753"/>
            <a:ext cx="1384969" cy="494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emplates xmlns="8dfe82b0-af0e-42de-a776-becbc7e024c9" xsi:nil="true"/>
    <AppVersion xmlns="8dfe82b0-af0e-42de-a776-becbc7e024c9" xsi:nil="true"/>
    <Invited_Teachers xmlns="8dfe82b0-af0e-42de-a776-becbc7e024c9" xsi:nil="true"/>
    <Self_Registration_Enabled xmlns="8dfe82b0-af0e-42de-a776-becbc7e024c9" xsi:nil="true"/>
    <Teachers xmlns="8dfe82b0-af0e-42de-a776-becbc7e024c9">
      <UserInfo>
        <DisplayName/>
        <AccountId xsi:nil="true"/>
        <AccountType/>
      </UserInfo>
    </Teachers>
    <Students xmlns="8dfe82b0-af0e-42de-a776-becbc7e024c9">
      <UserInfo>
        <DisplayName/>
        <AccountId xsi:nil="true"/>
        <AccountType/>
      </UserInfo>
    </Students>
    <Student_Groups xmlns="8dfe82b0-af0e-42de-a776-becbc7e024c9">
      <UserInfo>
        <DisplayName/>
        <AccountId xsi:nil="true"/>
        <AccountType/>
      </UserInfo>
    </Student_Groups>
    <Math_Settings xmlns="8dfe82b0-af0e-42de-a776-becbc7e024c9" xsi:nil="true"/>
    <LMS_Mappings xmlns="8dfe82b0-af0e-42de-a776-becbc7e024c9" xsi:nil="true"/>
    <Invited_Students xmlns="8dfe82b0-af0e-42de-a776-becbc7e024c9" xsi:nil="true"/>
    <IsNotebookLocked xmlns="8dfe82b0-af0e-42de-a776-becbc7e024c9" xsi:nil="true"/>
    <Has_Teacher_Only_SectionGroup xmlns="8dfe82b0-af0e-42de-a776-becbc7e024c9" xsi:nil="true"/>
    <FolderType xmlns="8dfe82b0-af0e-42de-a776-becbc7e024c9" xsi:nil="true"/>
    <Owner xmlns="8dfe82b0-af0e-42de-a776-becbc7e024c9">
      <UserInfo>
        <DisplayName/>
        <AccountId xsi:nil="true"/>
        <AccountType/>
      </UserInfo>
    </Owner>
    <Distribution_Groups xmlns="8dfe82b0-af0e-42de-a776-becbc7e024c9" xsi:nil="true"/>
    <DefaultSectionNames xmlns="8dfe82b0-af0e-42de-a776-becbc7e024c9" xsi:nil="true"/>
    <Is_Collaboration_Space_Locked xmlns="8dfe82b0-af0e-42de-a776-becbc7e024c9" xsi:nil="true"/>
    <NotebookType xmlns="8dfe82b0-af0e-42de-a776-becbc7e024c9" xsi:nil="true"/>
    <CultureName xmlns="8dfe82b0-af0e-42de-a776-becbc7e024c9" xsi:nil="true"/>
    <TeamsChannelId xmlns="8dfe82b0-af0e-42de-a776-becbc7e024c9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019BAB4820E604283910F06D3921F8C" ma:contentTypeVersion="33" ma:contentTypeDescription="Create a new document." ma:contentTypeScope="" ma:versionID="f72a87f056549db072fe2e7ab58d0854">
  <xsd:schema xmlns:xsd="http://www.w3.org/2001/XMLSchema" xmlns:xs="http://www.w3.org/2001/XMLSchema" xmlns:p="http://schemas.microsoft.com/office/2006/metadata/properties" xmlns:ns3="8dfe82b0-af0e-42de-a776-becbc7e024c9" xmlns:ns4="60f19f3d-f6d8-426c-bcb0-eb8c789dbf89" targetNamespace="http://schemas.microsoft.com/office/2006/metadata/properties" ma:root="true" ma:fieldsID="5d7d1aafb912678d4debcc01c4f2cff2" ns3:_="" ns4:_="">
    <xsd:import namespace="8dfe82b0-af0e-42de-a776-becbc7e024c9"/>
    <xsd:import namespace="60f19f3d-f6d8-426c-bcb0-eb8c789dbf8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EventHashCode" minOccurs="0"/>
                <xsd:element ref="ns3:MediaServiceGenerationTime" minOccurs="0"/>
                <xsd:element ref="ns3:MediaServiceOCR" minOccurs="0"/>
                <xsd:element ref="ns3:NotebookType" minOccurs="0"/>
                <xsd:element ref="ns3:FolderType" minOccurs="0"/>
                <xsd:element ref="ns3:CultureName" minOccurs="0"/>
                <xsd:element ref="ns3:AppVersion" minOccurs="0"/>
                <xsd:element ref="ns3:TeamsChannelId" minOccurs="0"/>
                <xsd:element ref="ns3:Owner" minOccurs="0"/>
                <xsd:element ref="ns3:Math_Settings" minOccurs="0"/>
                <xsd:element ref="ns3:DefaultSectionNames" minOccurs="0"/>
                <xsd:element ref="ns3:Templates" minOccurs="0"/>
                <xsd:element ref="ns3:Teachers" minOccurs="0"/>
                <xsd:element ref="ns3:Students" minOccurs="0"/>
                <xsd:element ref="ns3:Student_Groups" minOccurs="0"/>
                <xsd:element ref="ns3:Distribution_Groups" minOccurs="0"/>
                <xsd:element ref="ns3:LMS_Mapping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3:Has_Teacher_Only_SectionGroup" minOccurs="0"/>
                <xsd:element ref="ns3:Is_Collaboration_Space_Locked" minOccurs="0"/>
                <xsd:element ref="ns3:IsNotebookLocked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fe82b0-af0e-42de-a776-becbc7e024c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NotebookType" ma:index="18" nillable="true" ma:displayName="Notebook Type" ma:internalName="NotebookType">
      <xsd:simpleType>
        <xsd:restriction base="dms:Text"/>
      </xsd:simpleType>
    </xsd:element>
    <xsd:element name="FolderType" ma:index="19" nillable="true" ma:displayName="Folder Type" ma:internalName="FolderType">
      <xsd:simpleType>
        <xsd:restriction base="dms:Text"/>
      </xsd:simpleType>
    </xsd:element>
    <xsd:element name="CultureName" ma:index="20" nillable="true" ma:displayName="Culture Name" ma:internalName="CultureName">
      <xsd:simpleType>
        <xsd:restriction base="dms:Text"/>
      </xsd:simpleType>
    </xsd:element>
    <xsd:element name="AppVersion" ma:index="21" nillable="true" ma:displayName="App Version" ma:internalName="AppVersion">
      <xsd:simpleType>
        <xsd:restriction base="dms:Text"/>
      </xsd:simpleType>
    </xsd:element>
    <xsd:element name="TeamsChannelId" ma:index="22" nillable="true" ma:displayName="Teams Channel Id" ma:internalName="TeamsChannelId">
      <xsd:simpleType>
        <xsd:restriction base="dms:Text"/>
      </xsd:simpleType>
    </xsd:element>
    <xsd:element name="Owner" ma:index="23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24" nillable="true" ma:displayName="Math Settings" ma:internalName="Math_Settings">
      <xsd:simpleType>
        <xsd:restriction base="dms:Text"/>
      </xsd:simpleType>
    </xsd:element>
    <xsd:element name="DefaultSectionNames" ma:index="25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26" nillable="true" ma:displayName="Templates" ma:internalName="Templates">
      <xsd:simpleType>
        <xsd:restriction base="dms:Note">
          <xsd:maxLength value="255"/>
        </xsd:restriction>
      </xsd:simpleType>
    </xsd:element>
    <xsd:element name="Teachers" ma:index="27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28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29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30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31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Teachers" ma:index="32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33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34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35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36" nillable="true" ma:displayName="Is Collaboration Space Locked" ma:internalName="Is_Collaboration_Space_Locked">
      <xsd:simpleType>
        <xsd:restriction base="dms:Boolean"/>
      </xsd:simpleType>
    </xsd:element>
    <xsd:element name="IsNotebookLocked" ma:index="37" nillable="true" ma:displayName="Is Notebook Locked" ma:internalName="IsNotebookLocked">
      <xsd:simpleType>
        <xsd:restriction base="dms:Boolean"/>
      </xsd:simpleType>
    </xsd:element>
    <xsd:element name="MediaServiceAutoKeyPoints" ma:index="3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4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f19f3d-f6d8-426c-bcb0-eb8c789dbf8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76E9E4B-0523-435F-AF83-15C6DF64E17D}">
  <ds:schemaRefs>
    <ds:schemaRef ds:uri="http://schemas.microsoft.com/office/2006/documentManagement/types"/>
    <ds:schemaRef ds:uri="http://purl.org/dc/terms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60f19f3d-f6d8-426c-bcb0-eb8c789dbf89"/>
    <ds:schemaRef ds:uri="8dfe82b0-af0e-42de-a776-becbc7e024c9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CFE0A9D4-52E0-4B54-B801-01301CC92A5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dfe82b0-af0e-42de-a776-becbc7e024c9"/>
    <ds:schemaRef ds:uri="60f19f3d-f6d8-426c-bcb0-eb8c789dbf8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3B85414-9FE2-4F0D-9C33-760039EA8C8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331</TotalTime>
  <Words>47</Words>
  <Application>Microsoft Office PowerPoint</Application>
  <PresentationFormat>On-screen Show (16:9)</PresentationFormat>
  <Paragraphs>15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Berlin Sans FB</vt:lpstr>
      <vt:lpstr>Shadows Into Light Two</vt:lpstr>
      <vt:lpstr>Arial</vt:lpstr>
      <vt:lpstr>Pacifico</vt:lpstr>
      <vt:lpstr>Architects Daughter</vt:lpstr>
      <vt:lpstr>Simple Light</vt:lpstr>
      <vt:lpstr>Simple Light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Margaret Zimmer</dc:creator>
  <cp:lastModifiedBy>Deldreqka Scott</cp:lastModifiedBy>
  <cp:revision>182</cp:revision>
  <dcterms:modified xsi:type="dcterms:W3CDTF">2020-08-11T17:40:26Z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0x0101005019BAB4820E604283910F06D3921F8C</vt:lpwstr>
  </property>
</Properties>
</file>